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9" autoAdjust="0"/>
    <p:restoredTop sz="94660"/>
  </p:normalViewPr>
  <p:slideViewPr>
    <p:cSldViewPr snapToGrid="0">
      <p:cViewPr>
        <p:scale>
          <a:sx n="75" d="100"/>
          <a:sy n="75" d="100"/>
        </p:scale>
        <p:origin x="182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D96F2-02BD-E71F-EFBD-14FECCF2D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7172325" cy="3152251"/>
          </a:xfrm>
        </p:spPr>
        <p:txBody>
          <a:bodyPr anchor="b">
            <a:normAutofit/>
          </a:bodyPr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E90113-E8E1-4E48-41BC-583802BFC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0137"/>
            <a:ext cx="7172325" cy="112236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C7EE5-BFF0-D779-4261-E239DB450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89492-34ED-FE24-4F29-E4C8F549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0C886-7F1E-7BC1-9A9E-B24C2AC2F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C74AEE6-9CA7-5247-DC34-99634247DF50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7230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532FD-157B-437C-E9D5-B66E8B3B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90A51-A7E8-7A6A-5FD0-F9B250BE4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8C8B8-F999-7D95-435D-17CE6ACCD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27265-C89C-937F-1DA3-F377F6877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EB89E-4530-3632-3485-F481DB042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262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8056A-761D-1DBC-276A-2A46D153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355763"/>
            <a:ext cx="6972300" cy="2255794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904B3-6AC1-19D5-3EAE-2009A3B4C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921820"/>
            <a:ext cx="5524500" cy="1150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2A86D-493D-5BF6-8AA6-F1231E3BA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CCD76-6623-164A-7BFA-207AFA057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64312-1F20-5486-62B0-A8BB8829D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03F1C9-9114-4426-6F07-F7FF9CCD5FC4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0489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CFC4C-4D16-E5A8-F934-8B158F6F2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BDE54-F935-945D-3E4F-B659695E8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500" y="2286002"/>
            <a:ext cx="5067300" cy="38909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8F3710-E06B-05DE-937A-C92E52569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6001"/>
            <a:ext cx="5067300" cy="38909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02EFD-42D3-11C1-677E-0E478B93F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C2F08-0D93-B14B-6106-2925DF3E1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5DE81-F2AB-CCB9-8B68-5E4F31011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188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D81B-4E36-1511-E9A7-8FB931B41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004888"/>
            <a:ext cx="10287000" cy="90011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A73DE-183B-9473-20AD-2D3BFED84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1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0FB3D-60AC-DEF2-4472-31B4E076C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1" y="3048001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6E5BDB-B29C-788F-E2FB-6C154E8FE8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3174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13FF49-3276-24CA-BC81-FA92C0A93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3174" y="3048000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8FA1C8-C196-9BE1-F603-3FC17EDD9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79692-E142-E1D7-AD17-30C5F136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90FCF2-7B78-2A2A-F878-58335FEA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2D0356-1ECF-682B-F87A-811BDD28B2CB}"/>
              </a:ext>
            </a:extLst>
          </p:cNvPr>
          <p:cNvCxnSpPr>
            <a:cxnSpLocks/>
          </p:cNvCxnSpPr>
          <p:nvPr/>
        </p:nvCxnSpPr>
        <p:spPr>
          <a:xfrm>
            <a:off x="1052513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906CA06-9701-E645-C0A5-594B227B288F}"/>
              </a:ext>
            </a:extLst>
          </p:cNvPr>
          <p:cNvCxnSpPr>
            <a:cxnSpLocks/>
          </p:cNvCxnSpPr>
          <p:nvPr/>
        </p:nvCxnSpPr>
        <p:spPr>
          <a:xfrm>
            <a:off x="6435725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9935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214DA-C0D4-E152-7F42-F6352C961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14400"/>
            <a:ext cx="9715500" cy="990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C2AA04-1E84-460C-F560-A228F930F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AB260E-3910-7D1B-5074-24F5F0AB5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020F1-A878-9B80-6B4F-7D71406B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586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7652D6-7AE9-3E3B-5C1B-2B4399B1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A7127E-2A63-6F45-4C40-83584363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6FB79-D9D1-5381-0019-E24F8B4D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108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C23B5-7DA9-0E4F-DA39-4624DB8A2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69065"/>
            <a:ext cx="3266536" cy="2312979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A5E77-518A-1FB9-B473-E19CADE04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4423" y="987425"/>
            <a:ext cx="5615077" cy="4873625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5344F-7D06-2406-D113-D24587835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47801"/>
            <a:ext cx="3266536" cy="23828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BE708-BAD0-A0A6-9332-9D2179E67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A70050-9362-4EC4-6B73-3A38445B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DA991-8608-CAB4-33FA-03D380D2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066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B837-332D-9100-E007-7DE27948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1385457"/>
            <a:ext cx="3312543" cy="230428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0DE983-0B0E-07CC-8C57-4EA529E27D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24423" y="957263"/>
            <a:ext cx="5372189" cy="4962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AB867-3FC6-5007-61B0-D9B7E5B0C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58315"/>
            <a:ext cx="3312542" cy="196147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C7E0F-BFE1-7134-163B-B777970B7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95D0B-4F98-F3BE-FB23-22D8C5D41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B2E3D-2188-B7A9-0ECE-97814735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192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F4143-3C41-D626-8F64-36A9C9F1A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4400"/>
            <a:ext cx="9962791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52C4FB-B560-A0FC-6435-952981BC9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2285997"/>
            <a:ext cx="9962791" cy="389096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CEC4F-0A90-11E2-E43E-B9E765AFB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2A5B4-1D77-B0AC-49E7-CAE9556B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96EF9-2FDA-8E87-D546-8840CEBF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128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085AB7-38B3-7F80-0B2D-7960F5637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24513" y="1052423"/>
            <a:ext cx="1771292" cy="49170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ADBDC3-E9EA-8699-B2E4-4C7784455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414" y="1052424"/>
            <a:ext cx="7873043" cy="49170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DBEDE-3A67-6FCA-25F3-B91F7C82E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EFF51-4318-20EA-3A3A-8FE203B1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D9703-5BAD-DE95-98D9-0F30E7C0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385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258B98-3BD5-0A20-B0E7-944EAEB2654A}"/>
              </a:ext>
            </a:extLst>
          </p:cNvPr>
          <p:cNvSpPr/>
          <p:nvPr/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D404C1-E8A5-65FC-C068-21EA0397E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57238"/>
            <a:ext cx="10287000" cy="1147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CFD78-F171-BA47-AAF3-C6EB75F94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285997"/>
            <a:ext cx="10287000" cy="3890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65A77-B1AB-D608-A6C5-F0F99B6913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68087" y="4756249"/>
            <a:ext cx="2476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pPr/>
              <a:t>6/2/2026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E34E5-5E9B-7786-05B5-B93241EE2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589519" y="1758059"/>
            <a:ext cx="2433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5CD4B-611E-32FA-419D-326099EEF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9542" y="3246437"/>
            <a:ext cx="533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446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44" r:id="rId6"/>
    <p:sldLayoutId id="2147483740" r:id="rId7"/>
    <p:sldLayoutId id="2147483741" r:id="rId8"/>
    <p:sldLayoutId id="2147483742" r:id="rId9"/>
    <p:sldLayoutId id="2147483743" r:id="rId10"/>
    <p:sldLayoutId id="2147483745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2120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9496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3210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8E9D7B4-B303-418D-82A2-7990FD75E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218D3E-FABE-3281-2FC9-FFB753C9A2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" r="1557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B34DFF-D4C7-2353-1B65-34360FE15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0065" y="6572374"/>
            <a:ext cx="1131915" cy="2476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A2A8724-C2C0-EA97-D53C-C7DA0467A5B2}"/>
              </a:ext>
            </a:extLst>
          </p:cNvPr>
          <p:cNvSpPr txBox="1"/>
          <p:nvPr/>
        </p:nvSpPr>
        <p:spPr>
          <a:xfrm>
            <a:off x="11124567" y="6495652"/>
            <a:ext cx="10674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ptos" panose="020B0004020202020204" pitchFamily="34" charset="0"/>
              </a:rPr>
              <a:t>bcsef.com</a:t>
            </a:r>
          </a:p>
        </p:txBody>
      </p:sp>
    </p:spTree>
    <p:extLst>
      <p:ext uri="{BB962C8B-B14F-4D97-AF65-F5344CB8AC3E}">
        <p14:creationId xmlns:p14="http://schemas.microsoft.com/office/powerpoint/2010/main" val="159087292"/>
      </p:ext>
    </p:extLst>
  </p:cSld>
  <p:clrMapOvr>
    <a:masterClrMapping/>
  </p:clrMapOvr>
</p:sld>
</file>

<file path=ppt/theme/theme1.xml><?xml version="1.0" encoding="utf-8"?>
<a:theme xmlns:a="http://schemas.openxmlformats.org/drawingml/2006/main" name="AfterglowVTI">
  <a:themeElements>
    <a:clrScheme name="Custom 7">
      <a:dk1>
        <a:sysClr val="windowText" lastClr="000000"/>
      </a:dk1>
      <a:lt1>
        <a:sysClr val="window" lastClr="FFFFFF"/>
      </a:lt1>
      <a:dk2>
        <a:srgbClr val="0A2E36"/>
      </a:dk2>
      <a:lt2>
        <a:srgbClr val="E7E6E6"/>
      </a:lt2>
      <a:accent1>
        <a:srgbClr val="188659"/>
      </a:accent1>
      <a:accent2>
        <a:srgbClr val="A3A300"/>
      </a:accent2>
      <a:accent3>
        <a:srgbClr val="00ADA8"/>
      </a:accent3>
      <a:accent4>
        <a:srgbClr val="EA0440"/>
      </a:accent4>
      <a:accent5>
        <a:srgbClr val="92278F"/>
      </a:accent5>
      <a:accent6>
        <a:srgbClr val="E15BC1"/>
      </a:accent6>
      <a:hlink>
        <a:srgbClr val="188659"/>
      </a:hlink>
      <a:folHlink>
        <a:srgbClr val="EA0440"/>
      </a:folHlink>
    </a:clrScheme>
    <a:fontScheme name="Trade Gothic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fterglowVTI" id="{804DBEB7-1920-4C72-A0CB-091339F1875F}" vid="{D4C59F5A-9ECA-4C96-BDFD-0606A75324E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Trade Gothic Next Cond</vt:lpstr>
      <vt:lpstr>Trade Gothic Next Light</vt:lpstr>
      <vt:lpstr>AfterglowVTI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Edd Hayes</dc:creator>
  <cp:lastModifiedBy>Edd Hayes</cp:lastModifiedBy>
  <cp:revision>1</cp:revision>
  <dcterms:created xsi:type="dcterms:W3CDTF">2026-06-02T17:00:14Z</dcterms:created>
  <dcterms:modified xsi:type="dcterms:W3CDTF">2026-06-02T17:08:47Z</dcterms:modified>
</cp:coreProperties>
</file>