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12/9/2021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02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12/9/2021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998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12/9/2021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150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12/9/2021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683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12/9/2021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900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12/9/2021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918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12/9/2021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511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12/9/2021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048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12/9/2021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707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12/9/2021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117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12/9/2021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597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12/9/2021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228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3E416D2-D994-4F7A-8F62-B28B11BE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347F78F2-4299-4443-B3B4-276F920A8E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59" r="1" b="1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46D3498-BB0C-4BBC-957B-FC6466C80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15949" y="0"/>
            <a:ext cx="7476051" cy="6858000"/>
          </a:xfrm>
          <a:custGeom>
            <a:avLst/>
            <a:gdLst>
              <a:gd name="connsiteX0" fmla="*/ 0 w 7476051"/>
              <a:gd name="connsiteY0" fmla="*/ 0 h 6858000"/>
              <a:gd name="connsiteX1" fmla="*/ 348024 w 7476051"/>
              <a:gd name="connsiteY1" fmla="*/ 0 h 6858000"/>
              <a:gd name="connsiteX2" fmla="*/ 681975 w 7476051"/>
              <a:gd name="connsiteY2" fmla="*/ 0 h 6858000"/>
              <a:gd name="connsiteX3" fmla="*/ 1555845 w 7476051"/>
              <a:gd name="connsiteY3" fmla="*/ 0 h 6858000"/>
              <a:gd name="connsiteX4" fmla="*/ 1568054 w 7476051"/>
              <a:gd name="connsiteY4" fmla="*/ 0 h 6858000"/>
              <a:gd name="connsiteX5" fmla="*/ 1693495 w 7476051"/>
              <a:gd name="connsiteY5" fmla="*/ 0 h 6858000"/>
              <a:gd name="connsiteX6" fmla="*/ 3186636 w 7476051"/>
              <a:gd name="connsiteY6" fmla="*/ 0 h 6858000"/>
              <a:gd name="connsiteX7" fmla="*/ 5853028 w 7476051"/>
              <a:gd name="connsiteY7" fmla="*/ 0 h 6858000"/>
              <a:gd name="connsiteX8" fmla="*/ 5875152 w 7476051"/>
              <a:gd name="connsiteY8" fmla="*/ 14997 h 6858000"/>
              <a:gd name="connsiteX9" fmla="*/ 7476051 w 7476051"/>
              <a:gd name="connsiteY9" fmla="*/ 3621656 h 6858000"/>
              <a:gd name="connsiteX10" fmla="*/ 5601701 w 7476051"/>
              <a:gd name="connsiteY10" fmla="*/ 6374814 h 6858000"/>
              <a:gd name="connsiteX11" fmla="*/ 5085053 w 7476051"/>
              <a:gd name="connsiteY11" fmla="*/ 6780599 h 6858000"/>
              <a:gd name="connsiteX12" fmla="*/ 4973297 w 7476051"/>
              <a:gd name="connsiteY12" fmla="*/ 6858000 h 6858000"/>
              <a:gd name="connsiteX13" fmla="*/ 3186636 w 7476051"/>
              <a:gd name="connsiteY13" fmla="*/ 6858000 h 6858000"/>
              <a:gd name="connsiteX14" fmla="*/ 1568054 w 7476051"/>
              <a:gd name="connsiteY14" fmla="*/ 6858000 h 6858000"/>
              <a:gd name="connsiteX15" fmla="*/ 1555845 w 7476051"/>
              <a:gd name="connsiteY15" fmla="*/ 6858000 h 6858000"/>
              <a:gd name="connsiteX16" fmla="*/ 1385101 w 7476051"/>
              <a:gd name="connsiteY16" fmla="*/ 6858000 h 6858000"/>
              <a:gd name="connsiteX17" fmla="*/ 681975 w 7476051"/>
              <a:gd name="connsiteY17" fmla="*/ 6858000 h 6858000"/>
              <a:gd name="connsiteX18" fmla="*/ 348024 w 7476051"/>
              <a:gd name="connsiteY18" fmla="*/ 6858000 h 6858000"/>
              <a:gd name="connsiteX19" fmla="*/ 0 w 7476051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476051" h="6858000">
                <a:moveTo>
                  <a:pt x="0" y="0"/>
                </a:moveTo>
                <a:lnTo>
                  <a:pt x="348024" y="0"/>
                </a:lnTo>
                <a:lnTo>
                  <a:pt x="681975" y="0"/>
                </a:lnTo>
                <a:lnTo>
                  <a:pt x="1555845" y="0"/>
                </a:lnTo>
                <a:lnTo>
                  <a:pt x="1568054" y="0"/>
                </a:lnTo>
                <a:lnTo>
                  <a:pt x="1693495" y="0"/>
                </a:lnTo>
                <a:lnTo>
                  <a:pt x="3186636" y="0"/>
                </a:lnTo>
                <a:lnTo>
                  <a:pt x="5853028" y="0"/>
                </a:lnTo>
                <a:lnTo>
                  <a:pt x="5875152" y="14997"/>
                </a:lnTo>
                <a:cubicBezTo>
                  <a:pt x="6902315" y="754641"/>
                  <a:pt x="7476051" y="2093192"/>
                  <a:pt x="7476051" y="3621656"/>
                </a:cubicBezTo>
                <a:cubicBezTo>
                  <a:pt x="7476051" y="4969131"/>
                  <a:pt x="6547326" y="5602839"/>
                  <a:pt x="5601701" y="6374814"/>
                </a:cubicBezTo>
                <a:cubicBezTo>
                  <a:pt x="5429498" y="6515397"/>
                  <a:pt x="5258871" y="6653108"/>
                  <a:pt x="5085053" y="6780599"/>
                </a:cubicBezTo>
                <a:lnTo>
                  <a:pt x="4973297" y="6858000"/>
                </a:lnTo>
                <a:lnTo>
                  <a:pt x="3186636" y="6858000"/>
                </a:lnTo>
                <a:lnTo>
                  <a:pt x="1568054" y="6858000"/>
                </a:lnTo>
                <a:lnTo>
                  <a:pt x="1555845" y="6858000"/>
                </a:lnTo>
                <a:lnTo>
                  <a:pt x="1385101" y="6858000"/>
                </a:lnTo>
                <a:lnTo>
                  <a:pt x="681975" y="6858000"/>
                </a:lnTo>
                <a:lnTo>
                  <a:pt x="34802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539A79B-DFBA-4781-B0DE-4044B0722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97492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D8EFB43-661E-4B15-BA65-39CC17EF7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10788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F12FF4-4BF0-4EB7-A9B9-4739BF93F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81675" y="1346268"/>
            <a:ext cx="5932755" cy="3285207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0E2698-6D79-434E-B98B-3401114D1C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0151" y="4631475"/>
            <a:ext cx="5934278" cy="1150200"/>
          </a:xfrm>
        </p:spPr>
        <p:txBody>
          <a:bodyPr>
            <a:norm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20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ketchLinesVTI">
  <a:themeElements>
    <a:clrScheme name="AnalogousFromDarkSeedLeftStep">
      <a:dk1>
        <a:srgbClr val="000000"/>
      </a:dk1>
      <a:lt1>
        <a:srgbClr val="FFFFFF"/>
      </a:lt1>
      <a:dk2>
        <a:srgbClr val="34261E"/>
      </a:dk2>
      <a:lt2>
        <a:srgbClr val="E6E2E8"/>
      </a:lt2>
      <a:accent1>
        <a:srgbClr val="6DB243"/>
      </a:accent1>
      <a:accent2>
        <a:srgbClr val="94AB36"/>
      </a:accent2>
      <a:accent3>
        <a:srgbClr val="B89F45"/>
      </a:accent3>
      <a:accent4>
        <a:srgbClr val="B46638"/>
      </a:accent4>
      <a:accent5>
        <a:srgbClr val="C64A51"/>
      </a:accent5>
      <a:accent6>
        <a:srgbClr val="B43872"/>
      </a:accent6>
      <a:hlink>
        <a:srgbClr val="BF4E3F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Meiryo</vt:lpstr>
      <vt:lpstr>Corbel</vt:lpstr>
      <vt:lpstr>SketchLinesVTI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Edd Hayes</dc:creator>
  <cp:lastModifiedBy>Edd Hayes</cp:lastModifiedBy>
  <cp:revision>1</cp:revision>
  <dcterms:created xsi:type="dcterms:W3CDTF">2021-12-09T19:18:41Z</dcterms:created>
  <dcterms:modified xsi:type="dcterms:W3CDTF">2021-12-10T05:39:10Z</dcterms:modified>
</cp:coreProperties>
</file>