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84" d="100"/>
          <a:sy n="84" d="100"/>
        </p:scale>
        <p:origin x="4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FD8F-515D-446E-989F-F62B59CAA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EA819-6CF6-44EE-8B83-68D0041FE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C2A0C-2C49-4F92-AA64-7744DC846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D350F-0625-42F9-A6AE-BE6187BF0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9FC85-11D8-4114-BEC1-871B7EE4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B580-E112-4EF4-A925-993BFC8F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D93FE-C868-4A0B-A048-05DA77C02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53DF1-EC7E-4F1E-B32E-9F295390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C26A7-8A37-4D72-9F49-53D51D74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DE2-9885-4993-B4BB-18C8299A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3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4F48B0-D050-4741-9E7D-1490A74EAA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C2224-06DC-44DD-B64D-6981279C8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A5BCE-A49B-47D6-A1B4-4FA7F779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BF10D-2939-429A-AA4C-BD93EA68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F724D-ED68-49D7-98B5-990D38392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7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06FF5-FC4E-4E03-9882-D0F426902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B0A43-DBA5-42D2-9698-B49F8B5A7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2C589-70BE-467F-89B5-E759BB20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DE26C-A9F3-4968-ABD7-B0827865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9622E-1A72-47C2-8D2D-C32D3B8E6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7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B6A6-E4A7-4D72-A605-262364C3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30005-B99C-4B85-89F7-3C91E662B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2ECE3-A124-4CCB-ACCB-AFCC06E2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3EC9F-4CA6-429A-99CB-231587A9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43F46-F74B-47CD-B085-484D2778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3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68524-F915-4676-AFDE-BECCD1C0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FFFCD-40AD-4B31-AEEB-78150F4CD6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2B1EC-90F1-419A-84F2-20547DA8DD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8C49E-65A1-482E-B4DB-57E74513F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40860-EB0D-4DA1-ACFC-1846729FB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6ABB-BA49-40EC-B8C4-A4AC18F8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4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B0C10-DFB7-4848-ADB2-91EFFE3AB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A86D7-30CC-44AB-8BFA-78B4513C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1B2B9-62BA-4E23-83D1-358829D93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C16EAC-9D41-4522-A872-5F10A5DFA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639D3-C5FB-4340-9FD4-D442DFC01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013314-601D-47B4-ADCE-7A55252B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B83EF1-86C5-4972-B8BC-B48607C0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92A52-3F08-4869-B440-B7C4790D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3BB39-5FD7-482E-9E7A-EDDDC60BE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CD706-BD60-4B10-B5B5-8358F10B9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471BB-F172-491B-ACCD-30D4DF8BE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6F98B6-4612-496F-A8D5-C22215DCA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3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22818-B9E5-4DD4-8060-076D5128C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4BFB98-1BB8-45AB-A92A-1A24FC47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750F9-7D59-408F-87F3-43F9C74F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4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2C928-177E-4CE2-9B10-C2EC48F4F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89046-0284-4E94-8C55-A2D7B3EB6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E5240-4015-4BB0-9974-B7286948D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8C953-7CA6-4D6D-8B01-7FCEDA3F8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25160-0EE9-4CA4-BB2C-5D4C53CB7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15AD-DD35-4A65-AF5B-B73A9FFB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1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730BE-CD40-4539-930D-857504BF8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58AB16-02A4-4053-BDCD-EA469890F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52D3B-2954-42BB-8EC2-60E6FC37F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30FFB-32A4-4569-849B-E556AF170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55BEB-9B99-49ED-A5D6-4A572593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DF0B5-897E-4EA3-B138-0C545E28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2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7EABD9-6E23-4390-A0C2-32CEDB52B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F82A7-1F70-41F9-827C-8F73BE56A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288B-0300-4907-A9C8-3939BBEC2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99981-59BF-429A-A8C6-C0D71631C441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ABF88-2C91-420B-9A0D-5E27E6857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3A422-EB4B-41C5-A329-E14A573435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14F38-82A3-48BA-97A6-5AF34D333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3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person, man, group, table&#10;&#10;Description automatically generated">
            <a:extLst>
              <a:ext uri="{FF2B5EF4-FFF2-40B4-BE49-F238E27FC236}">
                <a16:creationId xmlns:a16="http://schemas.microsoft.com/office/drawing/2014/main" id="{03C2AD36-BBB4-4DA3-9F48-495C8484A2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47" r="1" b="23513"/>
          <a:stretch/>
        </p:blipFill>
        <p:spPr>
          <a:xfrm>
            <a:off x="20" y="10"/>
            <a:ext cx="7215381" cy="2969294"/>
          </a:xfrm>
          <a:custGeom>
            <a:avLst/>
            <a:gdLst>
              <a:gd name="connsiteX0" fmla="*/ 0 w 7215401"/>
              <a:gd name="connsiteY0" fmla="*/ 0 h 2969304"/>
              <a:gd name="connsiteX1" fmla="*/ 677334 w 7215401"/>
              <a:gd name="connsiteY1" fmla="*/ 0 h 2969304"/>
              <a:gd name="connsiteX2" fmla="*/ 1168036 w 7215401"/>
              <a:gd name="connsiteY2" fmla="*/ 0 h 2969304"/>
              <a:gd name="connsiteX3" fmla="*/ 1205499 w 7215401"/>
              <a:gd name="connsiteY3" fmla="*/ 0 h 2969304"/>
              <a:gd name="connsiteX4" fmla="*/ 1647632 w 7215401"/>
              <a:gd name="connsiteY4" fmla="*/ 0 h 2969304"/>
              <a:gd name="connsiteX5" fmla="*/ 7215401 w 7215401"/>
              <a:gd name="connsiteY5" fmla="*/ 0 h 2969304"/>
              <a:gd name="connsiteX6" fmla="*/ 5840224 w 7215401"/>
              <a:gd name="connsiteY6" fmla="*/ 2969304 h 2969304"/>
              <a:gd name="connsiteX7" fmla="*/ 0 w 7215401"/>
              <a:gd name="connsiteY7" fmla="*/ 2969304 h 296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15401" h="2969304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5840224" y="2969304"/>
                </a:lnTo>
                <a:lnTo>
                  <a:pt x="0" y="2969304"/>
                </a:lnTo>
                <a:close/>
              </a:path>
            </a:pathLst>
          </a:custGeom>
          <a:solidFill>
            <a:schemeClr val="bg1">
              <a:alpha val="32000"/>
            </a:schemeClr>
          </a:solidFill>
        </p:spPr>
      </p:pic>
      <p:pic>
        <p:nvPicPr>
          <p:cNvPr id="5" name="Picture 4" descr="A picture containing man, preparing, food, standing&#10;&#10;Description automatically generated">
            <a:extLst>
              <a:ext uri="{FF2B5EF4-FFF2-40B4-BE49-F238E27FC236}">
                <a16:creationId xmlns:a16="http://schemas.microsoft.com/office/drawing/2014/main" id="{8551AC44-7D65-4876-8167-372E4AD729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4" b="2394"/>
          <a:stretch/>
        </p:blipFill>
        <p:spPr>
          <a:xfrm>
            <a:off x="5622233" y="10"/>
            <a:ext cx="6569769" cy="3750724"/>
          </a:xfrm>
          <a:custGeom>
            <a:avLst/>
            <a:gdLst>
              <a:gd name="connsiteX0" fmla="*/ 1738471 w 6569769"/>
              <a:gd name="connsiteY0" fmla="*/ 0 h 3750734"/>
              <a:gd name="connsiteX1" fmla="*/ 6569769 w 6569769"/>
              <a:gd name="connsiteY1" fmla="*/ 0 h 3750734"/>
              <a:gd name="connsiteX2" fmla="*/ 6569769 w 6569769"/>
              <a:gd name="connsiteY2" fmla="*/ 3750734 h 3750734"/>
              <a:gd name="connsiteX3" fmla="*/ 0 w 6569769"/>
              <a:gd name="connsiteY3" fmla="*/ 3750734 h 375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9769" h="3750734">
                <a:moveTo>
                  <a:pt x="1738471" y="0"/>
                </a:moveTo>
                <a:lnTo>
                  <a:pt x="6569769" y="0"/>
                </a:lnTo>
                <a:lnTo>
                  <a:pt x="6569769" y="3750734"/>
                </a:lnTo>
                <a:lnTo>
                  <a:pt x="0" y="3750734"/>
                </a:lnTo>
                <a:close/>
              </a:path>
            </a:pathLst>
          </a:custGeom>
          <a:solidFill>
            <a:schemeClr val="bg1">
              <a:alpha val="32000"/>
            </a:schemeClr>
          </a:solidFill>
        </p:spPr>
      </p:pic>
      <p:pic>
        <p:nvPicPr>
          <p:cNvPr id="22" name="Picture 21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1185A65D-0BFB-4F6D-BAC2-FEEB4EA58D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87"/>
          <a:stretch/>
        </p:blipFill>
        <p:spPr>
          <a:xfrm>
            <a:off x="4182008" y="3802695"/>
            <a:ext cx="8009991" cy="2970106"/>
          </a:xfrm>
          <a:custGeom>
            <a:avLst/>
            <a:gdLst>
              <a:gd name="connsiteX0" fmla="*/ 1376648 w 8009991"/>
              <a:gd name="connsiteY0" fmla="*/ 0 h 2970106"/>
              <a:gd name="connsiteX1" fmla="*/ 8009991 w 8009991"/>
              <a:gd name="connsiteY1" fmla="*/ 0 h 2970106"/>
              <a:gd name="connsiteX2" fmla="*/ 8009991 w 8009991"/>
              <a:gd name="connsiteY2" fmla="*/ 2970106 h 2970106"/>
              <a:gd name="connsiteX3" fmla="*/ 0 w 8009991"/>
              <a:gd name="connsiteY3" fmla="*/ 2970106 h 297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</p:spPr>
      </p:pic>
      <p:pic>
        <p:nvPicPr>
          <p:cNvPr id="9" name="Picture 8" descr="A picture containing man, boy, table, young&#10;&#10;Description automatically generated">
            <a:extLst>
              <a:ext uri="{FF2B5EF4-FFF2-40B4-BE49-F238E27FC236}">
                <a16:creationId xmlns:a16="http://schemas.microsoft.com/office/drawing/2014/main" id="{FCEE3F6B-BE20-490F-A5CC-7CE4DC952EC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4" r="-1" b="6717"/>
          <a:stretch/>
        </p:blipFill>
        <p:spPr>
          <a:xfrm>
            <a:off x="1" y="3106464"/>
            <a:ext cx="6209553" cy="3751536"/>
          </a:xfrm>
          <a:custGeom>
            <a:avLst/>
            <a:gdLst>
              <a:gd name="connsiteX0" fmla="*/ 0 w 6209553"/>
              <a:gd name="connsiteY0" fmla="*/ 0 h 3751536"/>
              <a:gd name="connsiteX1" fmla="*/ 5776701 w 6209553"/>
              <a:gd name="connsiteY1" fmla="*/ 0 h 3751536"/>
              <a:gd name="connsiteX2" fmla="*/ 4041567 w 6209553"/>
              <a:gd name="connsiteY2" fmla="*/ 3746529 h 3751536"/>
              <a:gd name="connsiteX3" fmla="*/ 6209553 w 6209553"/>
              <a:gd name="connsiteY3" fmla="*/ 3746529 h 3751536"/>
              <a:gd name="connsiteX4" fmla="*/ 6209553 w 6209553"/>
              <a:gd name="connsiteY4" fmla="*/ 3746530 h 3751536"/>
              <a:gd name="connsiteX5" fmla="*/ 1647632 w 6209553"/>
              <a:gd name="connsiteY5" fmla="*/ 3746530 h 3751536"/>
              <a:gd name="connsiteX6" fmla="*/ 1647632 w 6209553"/>
              <a:gd name="connsiteY6" fmla="*/ 3751536 h 3751536"/>
              <a:gd name="connsiteX7" fmla="*/ 0 w 6209553"/>
              <a:gd name="connsiteY7" fmla="*/ 3751536 h 37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9553" h="3751536">
                <a:moveTo>
                  <a:pt x="0" y="0"/>
                </a:moveTo>
                <a:lnTo>
                  <a:pt x="5776701" y="0"/>
                </a:lnTo>
                <a:lnTo>
                  <a:pt x="4041567" y="3746529"/>
                </a:lnTo>
                <a:lnTo>
                  <a:pt x="6209553" y="3746529"/>
                </a:lnTo>
                <a:lnTo>
                  <a:pt x="6209553" y="3746530"/>
                </a:lnTo>
                <a:lnTo>
                  <a:pt x="1647632" y="3746530"/>
                </a:lnTo>
                <a:lnTo>
                  <a:pt x="1647632" y="3751536"/>
                </a:lnTo>
                <a:lnTo>
                  <a:pt x="0" y="3751536"/>
                </a:lnTo>
                <a:close/>
              </a:path>
            </a:pathLst>
          </a:custGeom>
          <a:solidFill>
            <a:schemeClr val="bg1">
              <a:alpha val="32000"/>
            </a:schemeClr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031959A-D531-46D9-A075-D56760598576}"/>
              </a:ext>
            </a:extLst>
          </p:cNvPr>
          <p:cNvSpPr txBox="1"/>
          <p:nvPr/>
        </p:nvSpPr>
        <p:spPr>
          <a:xfrm>
            <a:off x="2424887" y="403609"/>
            <a:ext cx="7569334" cy="6247864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wrap="square" rtlCol="0">
            <a:spAutoFit/>
          </a:bodyPr>
          <a:lstStyle/>
          <a:p>
            <a:b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TRADE SCHOOLS OFFER THESE ADVANTAGES…</a:t>
            </a:r>
          </a:p>
          <a:p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Time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Depending on what program you choose to go into, you could be done with trade school in months! You will be able to get a head start in the workforce to gain experience and establish yourself.</a:t>
            </a:r>
          </a:p>
          <a:p>
            <a:b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High Demand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Most programs that trade schools offer are in high demand in the work force. </a:t>
            </a:r>
          </a:p>
          <a:p>
            <a:b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Money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cost the student an average of $33,000 to earn their degree (It costs the average American $127,000 to earn their bachelor degree. ) </a:t>
            </a:r>
            <a:b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Smaller classes </a:t>
            </a:r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students. more one-on-one attention</a:t>
            </a:r>
          </a:p>
        </p:txBody>
      </p:sp>
    </p:spTree>
    <p:extLst>
      <p:ext uri="{BB962C8B-B14F-4D97-AF65-F5344CB8AC3E}">
        <p14:creationId xmlns:p14="http://schemas.microsoft.com/office/powerpoint/2010/main" val="961974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C2997EE-0889-44C3-AC0D-18F26AC9A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picture containing person, man, group, table&#10;&#10;Description automatically generated">
            <a:extLst>
              <a:ext uri="{FF2B5EF4-FFF2-40B4-BE49-F238E27FC236}">
                <a16:creationId xmlns:a16="http://schemas.microsoft.com/office/drawing/2014/main" id="{03C2AD36-BBB4-4DA3-9F48-495C8484A2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47" r="1" b="23513"/>
          <a:stretch/>
        </p:blipFill>
        <p:spPr>
          <a:xfrm>
            <a:off x="20" y="10"/>
            <a:ext cx="7215381" cy="2969294"/>
          </a:xfrm>
          <a:custGeom>
            <a:avLst/>
            <a:gdLst>
              <a:gd name="connsiteX0" fmla="*/ 0 w 7215401"/>
              <a:gd name="connsiteY0" fmla="*/ 0 h 2969304"/>
              <a:gd name="connsiteX1" fmla="*/ 677334 w 7215401"/>
              <a:gd name="connsiteY1" fmla="*/ 0 h 2969304"/>
              <a:gd name="connsiteX2" fmla="*/ 1168036 w 7215401"/>
              <a:gd name="connsiteY2" fmla="*/ 0 h 2969304"/>
              <a:gd name="connsiteX3" fmla="*/ 1205499 w 7215401"/>
              <a:gd name="connsiteY3" fmla="*/ 0 h 2969304"/>
              <a:gd name="connsiteX4" fmla="*/ 1647632 w 7215401"/>
              <a:gd name="connsiteY4" fmla="*/ 0 h 2969304"/>
              <a:gd name="connsiteX5" fmla="*/ 7215401 w 7215401"/>
              <a:gd name="connsiteY5" fmla="*/ 0 h 2969304"/>
              <a:gd name="connsiteX6" fmla="*/ 5840224 w 7215401"/>
              <a:gd name="connsiteY6" fmla="*/ 2969304 h 2969304"/>
              <a:gd name="connsiteX7" fmla="*/ 0 w 7215401"/>
              <a:gd name="connsiteY7" fmla="*/ 2969304 h 296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15401" h="2969304">
                <a:moveTo>
                  <a:pt x="0" y="0"/>
                </a:moveTo>
                <a:lnTo>
                  <a:pt x="677334" y="0"/>
                </a:lnTo>
                <a:lnTo>
                  <a:pt x="1168036" y="0"/>
                </a:lnTo>
                <a:lnTo>
                  <a:pt x="1205499" y="0"/>
                </a:lnTo>
                <a:lnTo>
                  <a:pt x="1647632" y="0"/>
                </a:lnTo>
                <a:lnTo>
                  <a:pt x="7215401" y="0"/>
                </a:lnTo>
                <a:lnTo>
                  <a:pt x="5840224" y="2969304"/>
                </a:lnTo>
                <a:lnTo>
                  <a:pt x="0" y="2969304"/>
                </a:lnTo>
                <a:close/>
              </a:path>
            </a:pathLst>
          </a:custGeom>
          <a:solidFill>
            <a:schemeClr val="bg1">
              <a:alpha val="32000"/>
            </a:schemeClr>
          </a:solidFill>
        </p:spPr>
      </p:pic>
      <p:pic>
        <p:nvPicPr>
          <p:cNvPr id="5" name="Picture 4" descr="A picture containing man, preparing, food, standing&#10;&#10;Description automatically generated">
            <a:extLst>
              <a:ext uri="{FF2B5EF4-FFF2-40B4-BE49-F238E27FC236}">
                <a16:creationId xmlns:a16="http://schemas.microsoft.com/office/drawing/2014/main" id="{8551AC44-7D65-4876-8167-372E4AD729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14" b="2394"/>
          <a:stretch/>
        </p:blipFill>
        <p:spPr>
          <a:xfrm>
            <a:off x="5622233" y="10"/>
            <a:ext cx="6569769" cy="3750724"/>
          </a:xfrm>
          <a:custGeom>
            <a:avLst/>
            <a:gdLst>
              <a:gd name="connsiteX0" fmla="*/ 1738471 w 6569769"/>
              <a:gd name="connsiteY0" fmla="*/ 0 h 3750734"/>
              <a:gd name="connsiteX1" fmla="*/ 6569769 w 6569769"/>
              <a:gd name="connsiteY1" fmla="*/ 0 h 3750734"/>
              <a:gd name="connsiteX2" fmla="*/ 6569769 w 6569769"/>
              <a:gd name="connsiteY2" fmla="*/ 3750734 h 3750734"/>
              <a:gd name="connsiteX3" fmla="*/ 0 w 6569769"/>
              <a:gd name="connsiteY3" fmla="*/ 3750734 h 3750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69769" h="3750734">
                <a:moveTo>
                  <a:pt x="1738471" y="0"/>
                </a:moveTo>
                <a:lnTo>
                  <a:pt x="6569769" y="0"/>
                </a:lnTo>
                <a:lnTo>
                  <a:pt x="6569769" y="3750734"/>
                </a:lnTo>
                <a:lnTo>
                  <a:pt x="0" y="3750734"/>
                </a:lnTo>
                <a:close/>
              </a:path>
            </a:pathLst>
          </a:custGeom>
          <a:solidFill>
            <a:schemeClr val="bg1">
              <a:alpha val="32000"/>
            </a:schemeClr>
          </a:solidFill>
        </p:spPr>
      </p:pic>
      <p:pic>
        <p:nvPicPr>
          <p:cNvPr id="22" name="Picture 21" descr="A person looking at the camera&#10;&#10;Description automatically generated">
            <a:extLst>
              <a:ext uri="{FF2B5EF4-FFF2-40B4-BE49-F238E27FC236}">
                <a16:creationId xmlns:a16="http://schemas.microsoft.com/office/drawing/2014/main" id="{1185A65D-0BFB-4F6D-BAC2-FEEB4EA58D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87"/>
          <a:stretch/>
        </p:blipFill>
        <p:spPr>
          <a:xfrm>
            <a:off x="4182008" y="3802695"/>
            <a:ext cx="8009991" cy="2970106"/>
          </a:xfrm>
          <a:custGeom>
            <a:avLst/>
            <a:gdLst>
              <a:gd name="connsiteX0" fmla="*/ 1376648 w 8009991"/>
              <a:gd name="connsiteY0" fmla="*/ 0 h 2970106"/>
              <a:gd name="connsiteX1" fmla="*/ 8009991 w 8009991"/>
              <a:gd name="connsiteY1" fmla="*/ 0 h 2970106"/>
              <a:gd name="connsiteX2" fmla="*/ 8009991 w 8009991"/>
              <a:gd name="connsiteY2" fmla="*/ 2970106 h 2970106"/>
              <a:gd name="connsiteX3" fmla="*/ 0 w 8009991"/>
              <a:gd name="connsiteY3" fmla="*/ 2970106 h 297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09991" h="2970106">
                <a:moveTo>
                  <a:pt x="1376648" y="0"/>
                </a:moveTo>
                <a:lnTo>
                  <a:pt x="8009991" y="0"/>
                </a:lnTo>
                <a:lnTo>
                  <a:pt x="8009991" y="2970106"/>
                </a:lnTo>
                <a:lnTo>
                  <a:pt x="0" y="2970106"/>
                </a:lnTo>
                <a:close/>
              </a:path>
            </a:pathLst>
          </a:custGeom>
        </p:spPr>
      </p:pic>
      <p:pic>
        <p:nvPicPr>
          <p:cNvPr id="9" name="Picture 8" descr="A picture containing man, boy, table, young&#10;&#10;Description automatically generated">
            <a:extLst>
              <a:ext uri="{FF2B5EF4-FFF2-40B4-BE49-F238E27FC236}">
                <a16:creationId xmlns:a16="http://schemas.microsoft.com/office/drawing/2014/main" id="{FCEE3F6B-BE20-490F-A5CC-7CE4DC952EC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4" r="-1" b="6717"/>
          <a:stretch/>
        </p:blipFill>
        <p:spPr>
          <a:xfrm>
            <a:off x="1" y="3106464"/>
            <a:ext cx="6209553" cy="3751536"/>
          </a:xfrm>
          <a:custGeom>
            <a:avLst/>
            <a:gdLst>
              <a:gd name="connsiteX0" fmla="*/ 0 w 6209553"/>
              <a:gd name="connsiteY0" fmla="*/ 0 h 3751536"/>
              <a:gd name="connsiteX1" fmla="*/ 5776701 w 6209553"/>
              <a:gd name="connsiteY1" fmla="*/ 0 h 3751536"/>
              <a:gd name="connsiteX2" fmla="*/ 4041567 w 6209553"/>
              <a:gd name="connsiteY2" fmla="*/ 3746529 h 3751536"/>
              <a:gd name="connsiteX3" fmla="*/ 6209553 w 6209553"/>
              <a:gd name="connsiteY3" fmla="*/ 3746529 h 3751536"/>
              <a:gd name="connsiteX4" fmla="*/ 6209553 w 6209553"/>
              <a:gd name="connsiteY4" fmla="*/ 3746530 h 3751536"/>
              <a:gd name="connsiteX5" fmla="*/ 1647632 w 6209553"/>
              <a:gd name="connsiteY5" fmla="*/ 3746530 h 3751536"/>
              <a:gd name="connsiteX6" fmla="*/ 1647632 w 6209553"/>
              <a:gd name="connsiteY6" fmla="*/ 3751536 h 3751536"/>
              <a:gd name="connsiteX7" fmla="*/ 0 w 6209553"/>
              <a:gd name="connsiteY7" fmla="*/ 3751536 h 37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09553" h="3751536">
                <a:moveTo>
                  <a:pt x="0" y="0"/>
                </a:moveTo>
                <a:lnTo>
                  <a:pt x="5776701" y="0"/>
                </a:lnTo>
                <a:lnTo>
                  <a:pt x="4041567" y="3746529"/>
                </a:lnTo>
                <a:lnTo>
                  <a:pt x="6209553" y="3746529"/>
                </a:lnTo>
                <a:lnTo>
                  <a:pt x="6209553" y="3746530"/>
                </a:lnTo>
                <a:lnTo>
                  <a:pt x="1647632" y="3746530"/>
                </a:lnTo>
                <a:lnTo>
                  <a:pt x="1647632" y="3751536"/>
                </a:lnTo>
                <a:lnTo>
                  <a:pt x="0" y="3751536"/>
                </a:lnTo>
                <a:close/>
              </a:path>
            </a:pathLst>
          </a:custGeom>
          <a:solidFill>
            <a:schemeClr val="bg1">
              <a:alpha val="32000"/>
            </a:schemeClr>
          </a:solidFill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031959A-D531-46D9-A075-D56760598576}"/>
              </a:ext>
            </a:extLst>
          </p:cNvPr>
          <p:cNvSpPr txBox="1"/>
          <p:nvPr/>
        </p:nvSpPr>
        <p:spPr>
          <a:xfrm>
            <a:off x="2514601" y="1067583"/>
            <a:ext cx="7569334" cy="409342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wrap="square" rtlCol="0">
            <a:spAutoFit/>
          </a:bodyPr>
          <a:lstStyle/>
          <a:p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Job Experience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Get lot  of hands-on training in your area of study. </a:t>
            </a:r>
          </a:p>
          <a:p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6. No Wait</a:t>
            </a:r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ing 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There are always multiple start dates for the programs.</a:t>
            </a:r>
          </a:p>
          <a:p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7. Career Services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 job placement after graduation. </a:t>
            </a:r>
            <a:b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2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High Placement Rate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Know the placement rate of the school you apply to.</a:t>
            </a:r>
          </a:p>
          <a:p>
            <a:r>
              <a:rPr lang="en-US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090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169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Edd Hayes</dc:creator>
  <cp:lastModifiedBy>Edd Hayes</cp:lastModifiedBy>
  <cp:revision>7</cp:revision>
  <dcterms:created xsi:type="dcterms:W3CDTF">2020-01-27T22:35:32Z</dcterms:created>
  <dcterms:modified xsi:type="dcterms:W3CDTF">2020-01-28T01:02:31Z</dcterms:modified>
</cp:coreProperties>
</file>