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7"/>
  </p:notesMasterIdLst>
  <p:sldIdLst>
    <p:sldId id="294" r:id="rId5"/>
    <p:sldId id="304" r:id="rId6"/>
    <p:sldId id="257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0"/>
  </p:normalViewPr>
  <p:slideViewPr>
    <p:cSldViewPr snapToGrid="0" snapToObjects="1">
      <p:cViewPr varScale="1">
        <p:scale>
          <a:sx n="100" d="100"/>
          <a:sy n="100" d="100"/>
        </p:scale>
        <p:origin x="3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DD1C-5D8A-48F3-8412-CC863A01026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E04A-C853-4C94-87D4-1CD58D7B7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registration form and Click “Sign me up!”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6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registration form and Click “Sign me up!”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“CPAP Registration” link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5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confirmation/Congratulation, an email will be sent to recipient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E04A-C853-4C94-87D4-1CD58D7B7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06F-7E3C-44FE-A647-8F54B8836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77D94-27A4-4DC6-BD99-001288FD3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4302D-8990-4ADC-B5EF-D0C2641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9B8F-4458-4561-9C4C-D0A3E494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2E3A-5B70-496E-B996-1E677478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36399"/>
      </p:ext>
    </p:extLst>
  </p:cSld>
  <p:clrMapOvr>
    <a:masterClrMapping/>
  </p:clrMapOvr>
  <p:transition spd="slow" advClick="0" advTm="1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BECE-5F51-4268-9580-DB02D66F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A9EC8-3239-4FDD-8286-38BF0B0B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78471-AD70-4488-88F6-BE3574B8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D7C72-39C1-4921-90B1-10283EC3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9CF7-AE6E-4DD7-9E9D-F97804DF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236"/>
      </p:ext>
    </p:extLst>
  </p:cSld>
  <p:clrMapOvr>
    <a:masterClrMapping/>
  </p:clrMapOvr>
  <p:transition spd="slow" advClick="0" advTm="1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E476D-9B21-4448-82F2-A0E791348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AFFB1-BBBC-441D-AA87-DED341477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A336-9214-4510-BD15-6E3E925B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A9CF8-74EE-4EF8-8BB8-5F3AC142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0C50-D577-47C1-96CC-88599BA0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72451"/>
      </p:ext>
    </p:extLst>
  </p:cSld>
  <p:clrMapOvr>
    <a:masterClrMapping/>
  </p:clrMapOvr>
  <p:transition spd="slow" advClick="0" advTm="1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F6A5-0065-4F2C-B2A1-BC6BF80F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3490-61A9-421F-A87B-E126C05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B21D-5D2F-45AB-B6A1-217A9FF4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8C2-74BA-4AB4-B576-0F82927D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1402-39A2-4C84-A5C7-F7790493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56464"/>
      </p:ext>
    </p:extLst>
  </p:cSld>
  <p:clrMapOvr>
    <a:masterClrMapping/>
  </p:clrMapOvr>
  <p:transition spd="slow" advClick="0" advTm="1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91BC-80F4-40FB-8835-1545336F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F88B7-D276-4959-BFE7-EFB8773F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66B3-ACA7-40A5-BE0F-D0240BF6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C1272-5F0E-4CDF-B5D7-C9032DD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586F-8275-4859-8ADF-22A3F3F7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94938"/>
      </p:ext>
    </p:extLst>
  </p:cSld>
  <p:clrMapOvr>
    <a:masterClrMapping/>
  </p:clrMapOvr>
  <p:transition spd="slow" advClick="0" advTm="1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DC2C-AAF3-438E-BBF9-65BD0FB9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7F29-417F-42E6-9397-AA6E751CB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EE313-E505-4D9A-A154-373CFAF8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BCB36-D830-4A07-8A70-275B41D6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D89F-2487-4D4C-AF8E-4888B175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CF7A-E8D1-4747-BB73-4AFDE02C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2703"/>
      </p:ext>
    </p:extLst>
  </p:cSld>
  <p:clrMapOvr>
    <a:masterClrMapping/>
  </p:clrMapOvr>
  <p:transition spd="slow" advClick="0" advTm="1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22B8-9D57-4FFE-877B-FC54382E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C3D5-42C9-4EF2-9DA2-ECC4339F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5783D-A08A-4B6D-BF32-DE97104EA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48590-2CDB-4D62-B9C4-2EF911473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AD6FB-DA62-452D-AD5F-027C7BA1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63CA-3FCD-4D32-9E62-18F9D0C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4D564-CE09-40CA-B272-43D88D1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B05E2-5CC7-4397-84F5-1EA87603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94806"/>
      </p:ext>
    </p:extLst>
  </p:cSld>
  <p:clrMapOvr>
    <a:masterClrMapping/>
  </p:clrMapOvr>
  <p:transition spd="slow" advClick="0" advTm="1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3D3B-DD26-4655-9E4A-207205B0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C2EC-D590-47C9-8778-C5D05161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1BEAC-1A61-45A1-B423-29A6077A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55A97-9F93-4C53-8C51-8525EC1B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9724"/>
      </p:ext>
    </p:extLst>
  </p:cSld>
  <p:clrMapOvr>
    <a:masterClrMapping/>
  </p:clrMapOvr>
  <p:transition spd="slow" advClick="0" advTm="1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83F28-9732-46E5-85DF-B8252E67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73374-D1C6-403A-90FE-518EA2B6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46B1A-D2EC-49FA-8CDA-D118662F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05693"/>
      </p:ext>
    </p:extLst>
  </p:cSld>
  <p:clrMapOvr>
    <a:masterClrMapping/>
  </p:clrMapOvr>
  <p:transition spd="slow" advClick="0" advTm="1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C0BE-3AF8-442B-A9EC-18F70BBF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3404-C07C-4194-BCF2-17CA7E25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F8CF3-3F76-42A2-B45E-121610C09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F9CC-1AA2-42D5-AA70-8B812E5F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F953-4E6F-408A-B2FF-9F2E791E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2E25-4121-4A64-9DF8-B8F6A72F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78217"/>
      </p:ext>
    </p:extLst>
  </p:cSld>
  <p:clrMapOvr>
    <a:masterClrMapping/>
  </p:clrMapOvr>
  <p:transition spd="slow" advClick="0" advTm="1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1A11-0C71-4BED-9F3B-6B23B0A3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B00C4-5509-4BA0-A485-27F3D71C2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15DBB-E6F1-4D9F-98E2-22B717683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53E5C-A044-4893-9224-EF3A16AB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A728E-0F5A-4075-B087-DC3A1C35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97894-C1A7-438C-A229-183D03AF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25961"/>
      </p:ext>
    </p:extLst>
  </p:cSld>
  <p:clrMapOvr>
    <a:masterClrMapping/>
  </p:clrMapOvr>
  <p:transition spd="slow" advClick="0" advTm="11000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097A9-D849-4830-9CF6-FD7DF2B8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30B50-677E-42F6-ADD0-DA6CD44A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E1AE8-2F62-4A7B-ABD2-34B0C3D64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003BC-CD23-4D35-9792-5A2A66B39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8E56-4DAE-405E-9B59-8D151049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0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11000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dd.j.hayes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tile tx="6350" ty="508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92807C60-BCD0-476D-AE02-C42165D1CC93}"/>
              </a:ext>
            </a:extLst>
          </p:cNvPr>
          <p:cNvSpPr/>
          <p:nvPr/>
        </p:nvSpPr>
        <p:spPr>
          <a:xfrm>
            <a:off x="304800" y="253180"/>
            <a:ext cx="11611897" cy="6351639"/>
          </a:xfrm>
          <a:prstGeom prst="flowChartProcess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reflection stA="24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358422-74F2-4F06-9313-F5168CA12982}"/>
              </a:ext>
            </a:extLst>
          </p:cNvPr>
          <p:cNvGrpSpPr/>
          <p:nvPr/>
        </p:nvGrpSpPr>
        <p:grpSpPr>
          <a:xfrm>
            <a:off x="-98323" y="5125671"/>
            <a:ext cx="12192000" cy="1270840"/>
            <a:chOff x="0" y="2451297"/>
            <a:chExt cx="12192000" cy="1270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8D3A7A-F6F8-48AA-BEA6-5E6B9CAE30FB}"/>
                </a:ext>
              </a:extLst>
            </p:cNvPr>
            <p:cNvSpPr txBox="1"/>
            <p:nvPr/>
          </p:nvSpPr>
          <p:spPr>
            <a:xfrm>
              <a:off x="0" y="3059668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Montserrat" panose="00000500000000000000" pitchFamily="2" charset="0"/>
                </a:rPr>
                <a:t>BLACK COLLEGE SPORTS &amp; EDUCATION FOUNDATION, Inc. </a:t>
              </a:r>
              <a:r>
                <a:rPr lang="en-US" sz="1200" dirty="0">
                  <a:latin typeface="Montserrat" panose="00000500000000000000" pitchFamily="2" charset="0"/>
                </a:rPr>
                <a:t>© 2017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2358-0DF4-4F69-97B2-F008EF98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523" y="2451297"/>
              <a:ext cx="608371" cy="6083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D34559-8D7D-4311-9A86-883F67DBBFDA}"/>
                </a:ext>
              </a:extLst>
            </p:cNvPr>
            <p:cNvSpPr txBox="1"/>
            <p:nvPr/>
          </p:nvSpPr>
          <p:spPr>
            <a:xfrm>
              <a:off x="0" y="3352805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1097 Commons Court, Jonesboro, GA 30238 | (770) 376-6114 | edd</a:t>
              </a:r>
              <a:r>
                <a:rPr lang="en-US" sz="1200" dirty="0"/>
                <a:t>@</a:t>
              </a:r>
              <a:r>
                <a:rPr lang="en-US" dirty="0"/>
                <a:t>bcsportsfoundation.com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2CA298-A4FC-41FE-A3D4-352313EF3E34}"/>
              </a:ext>
            </a:extLst>
          </p:cNvPr>
          <p:cNvSpPr txBox="1"/>
          <p:nvPr/>
        </p:nvSpPr>
        <p:spPr>
          <a:xfrm>
            <a:off x="1429193" y="2269848"/>
            <a:ext cx="9478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Montserrat" panose="00000500000000000000" pitchFamily="2" charset="0"/>
              </a:rPr>
              <a:t>HOW TO REGISTER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50EAE-F3FF-4D89-8A26-0AF85AFE42B5}"/>
              </a:ext>
            </a:extLst>
          </p:cNvPr>
          <p:cNvSpPr txBox="1"/>
          <p:nvPr/>
        </p:nvSpPr>
        <p:spPr>
          <a:xfrm>
            <a:off x="1410467" y="3149487"/>
            <a:ext cx="97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 Step by Step Guide for Applicants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72CA-E602-47A6-A680-A3C528C090B7}"/>
              </a:ext>
            </a:extLst>
          </p:cNvPr>
          <p:cNvSpPr txBox="1"/>
          <p:nvPr/>
        </p:nvSpPr>
        <p:spPr>
          <a:xfrm>
            <a:off x="1479993" y="4661064"/>
            <a:ext cx="933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| Parents | Guardians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1F99F-414F-426F-9156-5315EB18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30563" y="461489"/>
            <a:ext cx="2523446" cy="608125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4255056-DED1-40EB-9F0B-C0AD2824DC49}"/>
              </a:ext>
            </a:extLst>
          </p:cNvPr>
          <p:cNvGrpSpPr/>
          <p:nvPr/>
        </p:nvGrpSpPr>
        <p:grpSpPr>
          <a:xfrm>
            <a:off x="304800" y="685016"/>
            <a:ext cx="11611897" cy="1034971"/>
            <a:chOff x="304800" y="989816"/>
            <a:chExt cx="11611897" cy="10349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930883-04AE-477C-A0BB-11B9DBFBB5C5}"/>
                </a:ext>
              </a:extLst>
            </p:cNvPr>
            <p:cNvSpPr txBox="1"/>
            <p:nvPr/>
          </p:nvSpPr>
          <p:spPr>
            <a:xfrm>
              <a:off x="304800" y="1563122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B5F507BC-50E0-4239-8AFD-ADFA9C2BD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1339" y="9898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5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747F2-DC73-4120-98FD-B2B87CDE54CB}"/>
              </a:ext>
            </a:extLst>
          </p:cNvPr>
          <p:cNvSpPr txBox="1"/>
          <p:nvPr/>
        </p:nvSpPr>
        <p:spPr>
          <a:xfrm>
            <a:off x="634276" y="803705"/>
            <a:ext cx="4208656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behind the Curtain?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C5D3976-3A5A-4672-B1EA-058ED6298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7" r="-1" b="48917"/>
          <a:stretch/>
        </p:blipFill>
        <p:spPr>
          <a:xfrm>
            <a:off x="6132988" y="640080"/>
            <a:ext cx="5385494" cy="557881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A141DCE-876F-4C0F-91AB-8AA57F4FCFFA}"/>
              </a:ext>
            </a:extLst>
          </p:cNvPr>
          <p:cNvGrpSpPr/>
          <p:nvPr/>
        </p:nvGrpSpPr>
        <p:grpSpPr>
          <a:xfrm>
            <a:off x="-2124997" y="506588"/>
            <a:ext cx="11611897" cy="986582"/>
            <a:chOff x="275303" y="646916"/>
            <a:chExt cx="11611897" cy="98658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B48592-6FBF-466A-B5D4-23EEE9D127CD}"/>
                </a:ext>
              </a:extLst>
            </p:cNvPr>
            <p:cNvSpPr txBox="1"/>
            <p:nvPr/>
          </p:nvSpPr>
          <p:spPr>
            <a:xfrm>
              <a:off x="275303" y="1171833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2F3A62F7-E0CC-4983-808C-E30E747C6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0861" y="6469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125132"/>
      </p:ext>
    </p:extLst>
  </p:cSld>
  <p:clrMapOvr>
    <a:masterClrMapping/>
  </p:clrMapOvr>
  <p:transition spd="slow" advClick="0" advTm="53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281881EB-A58E-4F2D-8ED9-32806215FD57}"/>
              </a:ext>
            </a:extLst>
          </p:cNvPr>
          <p:cNvSpPr/>
          <p:nvPr/>
        </p:nvSpPr>
        <p:spPr>
          <a:xfrm>
            <a:off x="0" y="-43625"/>
            <a:ext cx="12192000" cy="6858000"/>
          </a:xfrm>
          <a:prstGeom prst="flowChartProcess">
            <a:avLst/>
          </a:prstGeom>
          <a:blipFill>
            <a:blip r:embed="rId2">
              <a:alphaModFix amt="18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68DBC-0680-4EE2-85E7-40106569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800"/>
            <a:ext cx="21431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E570B-FE23-49F8-B708-3300FB5D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-50800"/>
            <a:ext cx="214312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BFD1E0-CB31-479A-BE6D-CABEE5501A17}"/>
              </a:ext>
            </a:extLst>
          </p:cNvPr>
          <p:cNvSpPr txBox="1"/>
          <p:nvPr/>
        </p:nvSpPr>
        <p:spPr>
          <a:xfrm>
            <a:off x="2353124" y="1704560"/>
            <a:ext cx="5219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Tracker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&amp; Answers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D42D8-B187-4D3E-B56A-A25720CB9A14}"/>
              </a:ext>
            </a:extLst>
          </p:cNvPr>
          <p:cNvSpPr txBox="1"/>
          <p:nvPr/>
        </p:nvSpPr>
        <p:spPr>
          <a:xfrm>
            <a:off x="5026150" y="3984298"/>
            <a:ext cx="5146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Links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Full–Time College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College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College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 Schools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60DF9-82E5-4B32-BDE1-D0B805916CD4}"/>
              </a:ext>
            </a:extLst>
          </p:cNvPr>
          <p:cNvSpPr txBox="1"/>
          <p:nvPr/>
        </p:nvSpPr>
        <p:spPr>
          <a:xfrm>
            <a:off x="2676525" y="105523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SECTIONS CONTENTS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641C0A-E391-486C-B59A-708CC1C715C8}"/>
              </a:ext>
            </a:extLst>
          </p:cNvPr>
          <p:cNvGrpSpPr/>
          <p:nvPr/>
        </p:nvGrpSpPr>
        <p:grpSpPr>
          <a:xfrm>
            <a:off x="7138856" y="1854284"/>
            <a:ext cx="2474256" cy="2130014"/>
            <a:chOff x="7202356" y="1727284"/>
            <a:chExt cx="2474256" cy="213001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943801E-DC2C-42C9-BCCF-FE174EF4507C}"/>
                </a:ext>
              </a:extLst>
            </p:cNvPr>
            <p:cNvSpPr/>
            <p:nvPr/>
          </p:nvSpPr>
          <p:spPr>
            <a:xfrm>
              <a:off x="7202356" y="1727284"/>
              <a:ext cx="2463501" cy="2130014"/>
            </a:xfrm>
            <a:prstGeom prst="hex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C8BEE4-E173-4349-8798-3543F8C99E90}"/>
                </a:ext>
              </a:extLst>
            </p:cNvPr>
            <p:cNvSpPr txBox="1"/>
            <p:nvPr/>
          </p:nvSpPr>
          <p:spPr>
            <a:xfrm>
              <a:off x="7213111" y="2355928"/>
              <a:ext cx="24635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Athletic </a:t>
              </a:r>
            </a:p>
            <a:p>
              <a:pPr algn="ctr"/>
              <a:r>
                <a:rPr lang="en-US" sz="2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Guidelines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9773A0-A7FD-4F4B-9C34-BCD5058AD379}"/>
              </a:ext>
            </a:extLst>
          </p:cNvPr>
          <p:cNvGrpSpPr/>
          <p:nvPr/>
        </p:nvGrpSpPr>
        <p:grpSpPr>
          <a:xfrm>
            <a:off x="2473749" y="4268694"/>
            <a:ext cx="2481791" cy="2130014"/>
            <a:chOff x="2638849" y="4141694"/>
            <a:chExt cx="2481791" cy="213001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485D23F-7289-4408-B538-B27EA4A78391}"/>
                </a:ext>
              </a:extLst>
            </p:cNvPr>
            <p:cNvSpPr/>
            <p:nvPr/>
          </p:nvSpPr>
          <p:spPr>
            <a:xfrm>
              <a:off x="2657139" y="4141694"/>
              <a:ext cx="2463501" cy="2130014"/>
            </a:xfrm>
            <a:prstGeom prst="hex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197CC-EBD8-4630-B523-0262CBA71953}"/>
                </a:ext>
              </a:extLst>
            </p:cNvPr>
            <p:cNvSpPr txBox="1"/>
            <p:nvPr/>
          </p:nvSpPr>
          <p:spPr>
            <a:xfrm>
              <a:off x="2638849" y="4748753"/>
              <a:ext cx="24635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Career </a:t>
              </a:r>
            </a:p>
            <a:p>
              <a:pPr algn="ctr"/>
              <a:r>
                <a:rPr lang="en-US" sz="2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Guidelines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F87591-0097-439B-A8C2-B2568AF7D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388" y="616446"/>
            <a:ext cx="3708354" cy="62720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92FA15D-FC71-4260-9CDD-F402C9DB65A0}"/>
              </a:ext>
            </a:extLst>
          </p:cNvPr>
          <p:cNvGrpSpPr/>
          <p:nvPr/>
        </p:nvGrpSpPr>
        <p:grpSpPr>
          <a:xfrm>
            <a:off x="290051" y="101301"/>
            <a:ext cx="11611897" cy="986582"/>
            <a:chOff x="275303" y="646916"/>
            <a:chExt cx="11611897" cy="9865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3CDFC3-B69A-4818-B3CE-EFB9D50AE348}"/>
                </a:ext>
              </a:extLst>
            </p:cNvPr>
            <p:cNvSpPr txBox="1"/>
            <p:nvPr/>
          </p:nvSpPr>
          <p:spPr>
            <a:xfrm>
              <a:off x="275303" y="1171833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68ABCFD9-D864-47D7-BAF9-7BF20CB74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0861" y="6469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45159"/>
      </p:ext>
    </p:extLst>
  </p:cSld>
  <p:clrMapOvr>
    <a:masterClrMapping/>
  </p:clrMapOvr>
  <p:transition spd="slow" advClick="0" advTm="107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01F4-43A0-4594-A3C8-136148C50627}"/>
              </a:ext>
            </a:extLst>
          </p:cNvPr>
          <p:cNvSpPr txBox="1"/>
          <p:nvPr/>
        </p:nvSpPr>
        <p:spPr>
          <a:xfrm>
            <a:off x="2094679" y="1709804"/>
            <a:ext cx="9412497" cy="36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UP TODAY!…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www.bcsportsfoundation.com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We want to hear from you!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 a question?, contact us at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edd.j.hayes@gmail.com</a:t>
            </a:r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call: 770-376-6114…Chat with us!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681BF-19B7-455F-A0C7-69E552805EF8}"/>
              </a:ext>
            </a:extLst>
          </p:cNvPr>
          <p:cNvGrpSpPr/>
          <p:nvPr/>
        </p:nvGrpSpPr>
        <p:grpSpPr>
          <a:xfrm>
            <a:off x="-98323" y="5341571"/>
            <a:ext cx="12290323" cy="1359740"/>
            <a:chOff x="-98323" y="5341571"/>
            <a:chExt cx="12290323" cy="13597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17D207-08D1-4944-86D9-E87BF9B497E8}"/>
                </a:ext>
              </a:extLst>
            </p:cNvPr>
            <p:cNvSpPr txBox="1"/>
            <p:nvPr/>
          </p:nvSpPr>
          <p:spPr>
            <a:xfrm>
              <a:off x="-1" y="5936000"/>
              <a:ext cx="1219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Montserrat" panose="00000500000000000000" pitchFamily="2" charset="0"/>
                </a:rPr>
                <a:t>BLACK COLLEGE SPORTS &amp; EDUCATION FOUNDATION, Inc. </a:t>
              </a:r>
              <a:r>
                <a:rPr lang="en-US" sz="1200" dirty="0">
                  <a:latin typeface="Montserrat" panose="00000500000000000000" pitchFamily="2" charset="0"/>
                </a:rPr>
                <a:t>© 2017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85A9C7-7947-48C4-AF17-BB2FD30B8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8200" y="5341571"/>
              <a:ext cx="608371" cy="6083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8E1864-E794-4A38-9055-F78DB6936C8A}"/>
                </a:ext>
              </a:extLst>
            </p:cNvPr>
            <p:cNvSpPr txBox="1"/>
            <p:nvPr/>
          </p:nvSpPr>
          <p:spPr>
            <a:xfrm>
              <a:off x="-98323" y="6331979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1097 Commons Court, Jonesboro, GA 30238 | (770) 376-6114 | </a:t>
              </a:r>
              <a:r>
                <a:rPr lang="en-US" dirty="0">
                  <a:solidFill>
                    <a:srgbClr val="C00000"/>
                  </a:solidFill>
                </a:rPr>
                <a:t>edd</a:t>
              </a:r>
              <a:r>
                <a:rPr lang="en-US" sz="1200" dirty="0">
                  <a:solidFill>
                    <a:srgbClr val="C00000"/>
                  </a:solidFill>
                </a:rPr>
                <a:t>@</a:t>
              </a:r>
              <a:r>
                <a:rPr lang="en-US" dirty="0">
                  <a:solidFill>
                    <a:srgbClr val="C00000"/>
                  </a:solidFill>
                </a:rPr>
                <a:t>bcsportsfoundation.com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64B11DD-F0B7-45C4-A753-D7C0F9E08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53482"/>
            <a:ext cx="2566150" cy="47853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3075BF-5A31-456C-B9F0-A18D8F9F22F4}"/>
              </a:ext>
            </a:extLst>
          </p:cNvPr>
          <p:cNvGrpSpPr/>
          <p:nvPr/>
        </p:nvGrpSpPr>
        <p:grpSpPr>
          <a:xfrm>
            <a:off x="275303" y="443255"/>
            <a:ext cx="11611897" cy="986582"/>
            <a:chOff x="275303" y="646916"/>
            <a:chExt cx="11611897" cy="9865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9F334A-18C9-4067-B4BF-A6E0CDCA395D}"/>
                </a:ext>
              </a:extLst>
            </p:cNvPr>
            <p:cNvSpPr txBox="1"/>
            <p:nvPr/>
          </p:nvSpPr>
          <p:spPr>
            <a:xfrm>
              <a:off x="275303" y="1171833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7B3320E7-BFEC-436B-8D9E-E4EB0F639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0861" y="6469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859146"/>
      </p:ext>
    </p:extLst>
  </p:cSld>
  <p:clrMapOvr>
    <a:masterClrMapping/>
  </p:clrMapOvr>
  <p:transition spd="slow" advClick="0" advTm="118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436CC-01BA-4F25-801F-5C93E358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7" y="1497046"/>
            <a:ext cx="2514090" cy="5320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358422-74F2-4F06-9313-F5168CA12982}"/>
              </a:ext>
            </a:extLst>
          </p:cNvPr>
          <p:cNvGrpSpPr/>
          <p:nvPr/>
        </p:nvGrpSpPr>
        <p:grpSpPr>
          <a:xfrm>
            <a:off x="-118176" y="4921434"/>
            <a:ext cx="12192000" cy="1270840"/>
            <a:chOff x="0" y="2451297"/>
            <a:chExt cx="12192000" cy="1270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8D3A7A-F6F8-48AA-BEA6-5E6B9CAE30FB}"/>
                </a:ext>
              </a:extLst>
            </p:cNvPr>
            <p:cNvSpPr txBox="1"/>
            <p:nvPr/>
          </p:nvSpPr>
          <p:spPr>
            <a:xfrm>
              <a:off x="0" y="3059668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Montserrat" panose="00000500000000000000" pitchFamily="2" charset="0"/>
                </a:rPr>
                <a:t>BLACK COLLEGE SPORTS &amp; EDUCATION FOUNDATION, Inc. </a:t>
              </a:r>
              <a:r>
                <a:rPr lang="en-US" sz="1200" dirty="0">
                  <a:latin typeface="Montserrat" panose="00000500000000000000" pitchFamily="2" charset="0"/>
                </a:rPr>
                <a:t>© 2017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2358-0DF4-4F69-97B2-F008EF98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523" y="2451297"/>
              <a:ext cx="608371" cy="6083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D34559-8D7D-4311-9A86-883F67DBBFDA}"/>
                </a:ext>
              </a:extLst>
            </p:cNvPr>
            <p:cNvSpPr txBox="1"/>
            <p:nvPr/>
          </p:nvSpPr>
          <p:spPr>
            <a:xfrm>
              <a:off x="0" y="3352805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1097 Commons Court, Jonesboro, GA 30238 | (770) 376-6114 | edd</a:t>
              </a:r>
              <a:r>
                <a:rPr lang="en-US" sz="1200" dirty="0"/>
                <a:t>@</a:t>
              </a:r>
              <a:r>
                <a:rPr lang="en-US" dirty="0"/>
                <a:t>bcsportsfoundation.com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DB64B4-EFDC-4FF8-B0FB-16402519DF73}"/>
              </a:ext>
            </a:extLst>
          </p:cNvPr>
          <p:cNvSpPr txBox="1"/>
          <p:nvPr/>
        </p:nvSpPr>
        <p:spPr>
          <a:xfrm>
            <a:off x="3026817" y="1803468"/>
            <a:ext cx="233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Montserrat" panose="00000500000000000000" pitchFamily="2" charset="0"/>
              </a:rPr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386FC-4AC8-4D3A-81B9-276592B1A4C3}"/>
              </a:ext>
            </a:extLst>
          </p:cNvPr>
          <p:cNvSpPr txBox="1"/>
          <p:nvPr/>
        </p:nvSpPr>
        <p:spPr>
          <a:xfrm>
            <a:off x="378727" y="2859565"/>
            <a:ext cx="1147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ontserrat" panose="00000500000000000000" pitchFamily="2" charset="0"/>
              </a:rPr>
              <a:t>SIGN UP!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D91D1B-24FB-4ACC-BC86-A5CBC54D6E0E}"/>
              </a:ext>
            </a:extLst>
          </p:cNvPr>
          <p:cNvGrpSpPr/>
          <p:nvPr/>
        </p:nvGrpSpPr>
        <p:grpSpPr>
          <a:xfrm>
            <a:off x="3638939" y="129981"/>
            <a:ext cx="5738326" cy="369332"/>
            <a:chOff x="3638939" y="129981"/>
            <a:chExt cx="573832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86F8AF-A913-4903-B049-D9C04204AD4F}"/>
                </a:ext>
              </a:extLst>
            </p:cNvPr>
            <p:cNvSpPr txBox="1"/>
            <p:nvPr/>
          </p:nvSpPr>
          <p:spPr>
            <a:xfrm>
              <a:off x="3638939" y="1299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Progress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rgbClr val="0070C0"/>
                  </a:solidFill>
                </a:rPr>
                <a:t>Bar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E72DB0-8166-4D75-8CE5-70973083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6401" y="199342"/>
              <a:ext cx="4420864" cy="22715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E6A627-821F-4EB8-ABF2-ADDB8AE3510A}"/>
              </a:ext>
            </a:extLst>
          </p:cNvPr>
          <p:cNvSpPr txBox="1"/>
          <p:nvPr/>
        </p:nvSpPr>
        <p:spPr>
          <a:xfrm>
            <a:off x="378727" y="3844823"/>
            <a:ext cx="1147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to: </a:t>
            </a:r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www.bcsportsfoundation.com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21DD53-4D72-4024-A312-DDC09D9A5198}"/>
              </a:ext>
            </a:extLst>
          </p:cNvPr>
          <p:cNvGrpSpPr/>
          <p:nvPr/>
        </p:nvGrpSpPr>
        <p:grpSpPr>
          <a:xfrm>
            <a:off x="275303" y="735816"/>
            <a:ext cx="11611897" cy="986582"/>
            <a:chOff x="275303" y="646916"/>
            <a:chExt cx="11611897" cy="9865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0EA8FD-FE9B-4958-B668-18868074E0EA}"/>
                </a:ext>
              </a:extLst>
            </p:cNvPr>
            <p:cNvSpPr txBox="1"/>
            <p:nvPr/>
          </p:nvSpPr>
          <p:spPr>
            <a:xfrm>
              <a:off x="275303" y="1171833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E4272E3-A655-480B-BDE2-A9532D9A3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0861" y="6469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30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23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902200"/>
            <a:ext cx="10572000" cy="6948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Agency Quotable Design</a:t>
            </a:r>
            <a:endParaRPr lang="en-US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5D382-EEC5-49E8-B693-DBFF832E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DD20C1-8C40-4600-BA23-56EE320490E5}"/>
              </a:ext>
            </a:extLst>
          </p:cNvPr>
          <p:cNvGrpSpPr/>
          <p:nvPr/>
        </p:nvGrpSpPr>
        <p:grpSpPr>
          <a:xfrm>
            <a:off x="3638939" y="333181"/>
            <a:ext cx="5738326" cy="369332"/>
            <a:chOff x="3638939" y="333181"/>
            <a:chExt cx="5738326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60A3C4-E29F-403C-A7E2-4DCE7AB27AE6}"/>
                </a:ext>
              </a:extLst>
            </p:cNvPr>
            <p:cNvSpPr txBox="1"/>
            <p:nvPr/>
          </p:nvSpPr>
          <p:spPr>
            <a:xfrm>
              <a:off x="3638939" y="3331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Progress Bar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7C7E23-7F3F-46B6-BBE2-1D3AE0C3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6401" y="427942"/>
              <a:ext cx="4420864" cy="227159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7AD8512-82E5-48CD-8202-452585AFF2EA}"/>
              </a:ext>
            </a:extLst>
          </p:cNvPr>
          <p:cNvSpPr/>
          <p:nvPr/>
        </p:nvSpPr>
        <p:spPr>
          <a:xfrm>
            <a:off x="4456154" y="1784570"/>
            <a:ext cx="1639846" cy="694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E592ED-4A4F-4772-AA1A-701B35AA8D21}"/>
              </a:ext>
            </a:extLst>
          </p:cNvPr>
          <p:cNvSpPr/>
          <p:nvPr/>
        </p:nvSpPr>
        <p:spPr>
          <a:xfrm>
            <a:off x="3974815" y="3613878"/>
            <a:ext cx="5855676" cy="1424354"/>
          </a:xfrm>
          <a:prstGeom prst="ellipse">
            <a:avLst/>
          </a:prstGeom>
          <a:solidFill>
            <a:schemeClr val="lt1">
              <a:alpha val="83000"/>
            </a:schemeClr>
          </a:solidFill>
          <a:ln w="222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CPAP REGISTRATION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(CLICK ON THE DROPDOWN LINK)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OR CLICK LINK ON BUTTON</a:t>
            </a:r>
          </a:p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BBCD8C-61EC-4CEA-B62F-191AF36E49D1}"/>
              </a:ext>
            </a:extLst>
          </p:cNvPr>
          <p:cNvCxnSpPr/>
          <p:nvPr/>
        </p:nvCxnSpPr>
        <p:spPr>
          <a:xfrm>
            <a:off x="5276077" y="2132001"/>
            <a:ext cx="819923" cy="1613522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CE7EE95-6031-4949-8FDC-C9FCBD3B7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006" y="824523"/>
            <a:ext cx="186944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2736"/>
      </p:ext>
    </p:extLst>
  </p:cSld>
  <p:clrMapOvr>
    <a:masterClrMapping/>
  </p:clrMapOvr>
  <p:transition spd="slow" advClick="0" advTm="1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48FB7B-E98E-42EF-AB5E-7ACB8B2B795C}"/>
              </a:ext>
            </a:extLst>
          </p:cNvPr>
          <p:cNvSpPr txBox="1"/>
          <p:nvPr/>
        </p:nvSpPr>
        <p:spPr>
          <a:xfrm>
            <a:off x="1769207" y="1748244"/>
            <a:ext cx="2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Montserrat" panose="00000500000000000000" pitchFamily="2" charset="0"/>
              </a:rPr>
              <a:t>STEP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BEC9F-314C-4512-B0B6-80D3C61BB09C}"/>
              </a:ext>
            </a:extLst>
          </p:cNvPr>
          <p:cNvSpPr txBox="1"/>
          <p:nvPr/>
        </p:nvSpPr>
        <p:spPr>
          <a:xfrm>
            <a:off x="378727" y="2770665"/>
            <a:ext cx="11478976" cy="84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Registration Form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F1179-EDAE-46C5-A029-EEA439498FF5}"/>
              </a:ext>
            </a:extLst>
          </p:cNvPr>
          <p:cNvGrpSpPr/>
          <p:nvPr/>
        </p:nvGrpSpPr>
        <p:grpSpPr>
          <a:xfrm>
            <a:off x="3638939" y="333181"/>
            <a:ext cx="5738326" cy="369332"/>
            <a:chOff x="3638939" y="333181"/>
            <a:chExt cx="5738326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C2A5C5-5372-4BD1-9871-D70FD06026FA}"/>
                </a:ext>
              </a:extLst>
            </p:cNvPr>
            <p:cNvSpPr txBox="1"/>
            <p:nvPr/>
          </p:nvSpPr>
          <p:spPr>
            <a:xfrm>
              <a:off x="3638939" y="3331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Progress Bar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924E18-366D-4251-A400-F5707D13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6401" y="427942"/>
              <a:ext cx="4420864" cy="22715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41ED260-0441-4CAD-8E3B-599E189F7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72" y="126528"/>
            <a:ext cx="2560320" cy="741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8CA84-F5A3-4E59-89F8-40C69EA9A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27" y="2533596"/>
            <a:ext cx="1853314" cy="4039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6C2CA-ABE5-4E7F-B63F-A4B778460F7F}"/>
              </a:ext>
            </a:extLst>
          </p:cNvPr>
          <p:cNvGrpSpPr/>
          <p:nvPr/>
        </p:nvGrpSpPr>
        <p:grpSpPr>
          <a:xfrm>
            <a:off x="275303" y="797274"/>
            <a:ext cx="11611897" cy="986582"/>
            <a:chOff x="275303" y="646916"/>
            <a:chExt cx="11611897" cy="9865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F17532-1213-4CFE-851D-252CF273E877}"/>
                </a:ext>
              </a:extLst>
            </p:cNvPr>
            <p:cNvSpPr txBox="1"/>
            <p:nvPr/>
          </p:nvSpPr>
          <p:spPr>
            <a:xfrm>
              <a:off x="275303" y="1171833"/>
              <a:ext cx="116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COMPREHENSIVE PREPARATION ASSISTANCE PROGRAM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2FC65C5-8329-4B25-AFD7-D75F22B7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0861" y="646916"/>
              <a:ext cx="1629321" cy="564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588164"/>
      </p:ext>
    </p:extLst>
  </p:cSld>
  <p:clrMapOvr>
    <a:masterClrMapping/>
  </p:clrMapOvr>
  <p:transition spd="slow" advClick="0" advTm="51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70991E-C926-4D98-BADE-7AEECB1C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73" y="404020"/>
            <a:ext cx="3824885" cy="63479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29BA00-6839-4D9E-B9AA-A75D3D79F5F1}"/>
              </a:ext>
            </a:extLst>
          </p:cNvPr>
          <p:cNvSpPr/>
          <p:nvPr/>
        </p:nvSpPr>
        <p:spPr>
          <a:xfrm>
            <a:off x="490694" y="374218"/>
            <a:ext cx="39436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include all Required* information. </a:t>
            </a:r>
          </a:p>
          <a:p>
            <a:endParaRPr lang="en-US" sz="32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Parent/Guardian: check the “parent/guardian consent” button at the bottom of the form!</a:t>
            </a:r>
          </a:p>
          <a:p>
            <a:endParaRPr lang="en-US" sz="32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“</a:t>
            </a:r>
            <a:r>
              <a:rPr lang="en-US" sz="3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me up!”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95BAD9-5052-4252-96AB-65B609F4BDF6}"/>
              </a:ext>
            </a:extLst>
          </p:cNvPr>
          <p:cNvGrpSpPr/>
          <p:nvPr/>
        </p:nvGrpSpPr>
        <p:grpSpPr>
          <a:xfrm>
            <a:off x="3226836" y="-223376"/>
            <a:ext cx="5738326" cy="751783"/>
            <a:chOff x="3226836" y="-223376"/>
            <a:chExt cx="5738326" cy="75178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1FF53D-2B7D-45CA-BCEB-B6CCBEDAE112}"/>
                </a:ext>
              </a:extLst>
            </p:cNvPr>
            <p:cNvGrpSpPr/>
            <p:nvPr/>
          </p:nvGrpSpPr>
          <p:grpSpPr>
            <a:xfrm>
              <a:off x="3226836" y="-8914"/>
              <a:ext cx="5738326" cy="369332"/>
              <a:chOff x="3638939" y="333181"/>
              <a:chExt cx="5738326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362B55-FDC9-49B3-BE01-17CBBEEA87F8}"/>
                  </a:ext>
                </a:extLst>
              </p:cNvPr>
              <p:cNvSpPr txBox="1"/>
              <p:nvPr/>
            </p:nvSpPr>
            <p:spPr>
              <a:xfrm>
                <a:off x="3638939" y="333181"/>
                <a:ext cx="4541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Progress Bar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D9C41C7-92E7-4F7D-A62D-1194AA8DC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6401" y="427942"/>
                <a:ext cx="4420864" cy="227159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5B50DA-DB41-4A5D-B845-8F68677A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9045" y="-223376"/>
              <a:ext cx="4635242" cy="751783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C38712-7E17-4A00-8118-56CED3D2F523}"/>
              </a:ext>
            </a:extLst>
          </p:cNvPr>
          <p:cNvCxnSpPr>
            <a:cxnSpLocks/>
          </p:cNvCxnSpPr>
          <p:nvPr/>
        </p:nvCxnSpPr>
        <p:spPr>
          <a:xfrm>
            <a:off x="3463047" y="3618689"/>
            <a:ext cx="1498918" cy="1491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31EFE2-F043-47C3-B87A-40ADD5EFA323}"/>
              </a:ext>
            </a:extLst>
          </p:cNvPr>
          <p:cNvSpPr txBox="1"/>
          <p:nvPr/>
        </p:nvSpPr>
        <p:spPr>
          <a:xfrm>
            <a:off x="9125596" y="5109881"/>
            <a:ext cx="2280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That’s it!</a:t>
            </a:r>
            <a:endParaRPr lang="en-US" sz="36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40E78C-19E5-4605-AA24-AE048C504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762" y="414716"/>
            <a:ext cx="3110547" cy="46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3890"/>
      </p:ext>
    </p:extLst>
  </p:cSld>
  <p:clrMapOvr>
    <a:masterClrMapping/>
  </p:clrMapOvr>
  <p:transition spd="slow" advClick="0" advTm="64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9CF1B6-A209-440E-B6AB-C41EB84D6E0B}"/>
              </a:ext>
            </a:extLst>
          </p:cNvPr>
          <p:cNvSpPr txBox="1"/>
          <p:nvPr/>
        </p:nvSpPr>
        <p:spPr>
          <a:xfrm>
            <a:off x="378727" y="2770665"/>
            <a:ext cx="11478976" cy="84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a Confirmation Email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B48EDB-62D8-4E38-915C-100C9603D8A1}"/>
              </a:ext>
            </a:extLst>
          </p:cNvPr>
          <p:cNvGrpSpPr/>
          <p:nvPr/>
        </p:nvGrpSpPr>
        <p:grpSpPr>
          <a:xfrm>
            <a:off x="3638939" y="333181"/>
            <a:ext cx="5738326" cy="369332"/>
            <a:chOff x="3638939" y="333181"/>
            <a:chExt cx="5738326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B2369C-BA28-4AEF-9E9C-9916BD8AF78E}"/>
                </a:ext>
              </a:extLst>
            </p:cNvPr>
            <p:cNvSpPr txBox="1"/>
            <p:nvPr/>
          </p:nvSpPr>
          <p:spPr>
            <a:xfrm>
              <a:off x="3638939" y="3331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Progress Bar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B0632F-2ED5-4935-AAB6-5760D79F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6401" y="427942"/>
              <a:ext cx="4420864" cy="22715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D936FAD-C73F-4EEE-8CF3-9B2398305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55" y="135765"/>
            <a:ext cx="3630651" cy="741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A362CC-6B62-458E-8222-46EB8FA48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655" y="1899807"/>
            <a:ext cx="2882646" cy="492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A4810-1AA3-472F-81F3-1DDD9B83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61" y="134896"/>
            <a:ext cx="6433851" cy="7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9512"/>
      </p:ext>
    </p:extLst>
  </p:cSld>
  <p:clrMapOvr>
    <a:masterClrMapping/>
  </p:clrMapOvr>
  <p:transition spd="slow" advClick="0" advTm="54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FB9B2-651E-4048-AE23-F301060E6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026" y="967317"/>
            <a:ext cx="6767146" cy="54792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FCF80E-89E7-42D8-8C18-613F90A58163}"/>
              </a:ext>
            </a:extLst>
          </p:cNvPr>
          <p:cNvGrpSpPr/>
          <p:nvPr/>
        </p:nvGrpSpPr>
        <p:grpSpPr>
          <a:xfrm>
            <a:off x="3638939" y="333181"/>
            <a:ext cx="5738326" cy="369332"/>
            <a:chOff x="3638939" y="333181"/>
            <a:chExt cx="5738326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441EB4-C711-42B0-B20F-F2B914B642C5}"/>
                </a:ext>
              </a:extLst>
            </p:cNvPr>
            <p:cNvSpPr txBox="1"/>
            <p:nvPr/>
          </p:nvSpPr>
          <p:spPr>
            <a:xfrm>
              <a:off x="3638939" y="3331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Progress Bar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57231D-C22B-4651-8762-1BB94155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6401" y="427942"/>
              <a:ext cx="4420864" cy="22715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E5BD455-808C-4FBF-8D10-0BF89A830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291" y="135765"/>
            <a:ext cx="3962400" cy="741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C9C98-19E6-4899-9A90-B08CD9E7A743}"/>
              </a:ext>
            </a:extLst>
          </p:cNvPr>
          <p:cNvSpPr txBox="1"/>
          <p:nvPr/>
        </p:nvSpPr>
        <p:spPr>
          <a:xfrm>
            <a:off x="4642613" y="1602659"/>
            <a:ext cx="28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Doe </a:t>
            </a:r>
            <a:r>
              <a:rPr lang="en-US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C523C-0F22-4065-98F6-6B23DE6A07E0}"/>
              </a:ext>
            </a:extLst>
          </p:cNvPr>
          <p:cNvSpPr txBox="1"/>
          <p:nvPr/>
        </p:nvSpPr>
        <p:spPr>
          <a:xfrm>
            <a:off x="4297601" y="2124391"/>
            <a:ext cx="28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CPAP!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C33E24-3703-4535-8ACA-C668935C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6" y="777706"/>
            <a:ext cx="2914993" cy="59641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237A62-D7B7-425B-9AC9-6E25217979B9}"/>
              </a:ext>
            </a:extLst>
          </p:cNvPr>
          <p:cNvSpPr txBox="1"/>
          <p:nvPr/>
        </p:nvSpPr>
        <p:spPr>
          <a:xfrm>
            <a:off x="3529653" y="2379119"/>
            <a:ext cx="6194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You have enrolled in the Comprehensive Preparation Assistance Program!</a:t>
            </a:r>
          </a:p>
          <a:p>
            <a:r>
              <a:rPr lang="en-US" sz="1200" dirty="0"/>
              <a:t>To access your account, use your email address and the following password: XXXXXXXXX</a:t>
            </a:r>
          </a:p>
          <a:p>
            <a:r>
              <a:rPr lang="en-US" sz="1200" dirty="0"/>
              <a:t>For security purposes, do not share this password with anyone except your parents or guardian. A guided tour of the sections will be available after login.</a:t>
            </a:r>
          </a:p>
          <a:p>
            <a:r>
              <a:rPr lang="en-US" sz="1200" dirty="0"/>
              <a:t>For more details, contact us if needed.</a:t>
            </a:r>
          </a:p>
          <a:p>
            <a:r>
              <a:rPr lang="en-US" sz="1200" dirty="0"/>
              <a:t>Good luck!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728305"/>
      </p:ext>
    </p:extLst>
  </p:cSld>
  <p:clrMapOvr>
    <a:masterClrMapping/>
  </p:clrMapOvr>
  <p:transition spd="slow" advClick="0" advTm="129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DE15A-5BB9-49A8-983C-28D50460C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8587" y="89621"/>
            <a:ext cx="8293280" cy="63569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E821A3-5656-4295-A7DE-20BCB8C03D63}"/>
              </a:ext>
            </a:extLst>
          </p:cNvPr>
          <p:cNvSpPr/>
          <p:nvPr/>
        </p:nvSpPr>
        <p:spPr>
          <a:xfrm>
            <a:off x="303143" y="1305921"/>
            <a:ext cx="4612248" cy="2381934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effectLst>
            <a:reflection stA="800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page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give you access 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CPAP Content Section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website.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5463F-8C9A-4C0D-B7DE-DC7F8CEBBB53}"/>
              </a:ext>
            </a:extLst>
          </p:cNvPr>
          <p:cNvSpPr txBox="1"/>
          <p:nvPr/>
        </p:nvSpPr>
        <p:spPr>
          <a:xfrm>
            <a:off x="1560443" y="364070"/>
            <a:ext cx="32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Montserrat" panose="00000500000000000000" pitchFamily="2" charset="0"/>
              </a:rPr>
              <a:t>STEP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4C5A7-879D-4104-ADE3-997CBE6DE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736" y="-132086"/>
            <a:ext cx="6160752" cy="741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01065-8237-4BDA-B49D-1668F6095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002" y="1918795"/>
            <a:ext cx="2185598" cy="49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3328"/>
      </p:ext>
    </p:extLst>
  </p:cSld>
  <p:clrMapOvr>
    <a:masterClrMapping/>
  </p:clrMapOvr>
  <p:transition spd="slow" advClick="0" advTm="41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9DF26-353D-406F-B754-7E3B7A093CDE}"/>
              </a:ext>
            </a:extLst>
          </p:cNvPr>
          <p:cNvSpPr txBox="1"/>
          <p:nvPr/>
        </p:nvSpPr>
        <p:spPr>
          <a:xfrm>
            <a:off x="4778477" y="426088"/>
            <a:ext cx="415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What’s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5B6A0-5542-4847-9D9A-A185BDDE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744" y="1028089"/>
            <a:ext cx="8663456" cy="5356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AABA2D-D89D-4715-BDBB-37E5CD3FAA3C}"/>
              </a:ext>
            </a:extLst>
          </p:cNvPr>
          <p:cNvSpPr/>
          <p:nvPr/>
        </p:nvSpPr>
        <p:spPr>
          <a:xfrm>
            <a:off x="568063" y="993685"/>
            <a:ext cx="4915330" cy="5417252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sign in credentials will allow you to sign into your section: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9-10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11-12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access the other sections.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accessed your section, you will find a directory of information relevant to you: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tutorials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quizzes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more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Also included is a “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Chat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” link you connect to your mentors directly. We encourage you to use it to ask questions, make inquiries and more. </a:t>
            </a:r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C032F840-5FA4-4B58-BF52-846486E197B0}"/>
              </a:ext>
            </a:extLst>
          </p:cNvPr>
          <p:cNvSpPr/>
          <p:nvPr/>
        </p:nvSpPr>
        <p:spPr>
          <a:xfrm rot="17566223">
            <a:off x="3967293" y="1296678"/>
            <a:ext cx="322376" cy="286033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96F1D5-0409-4C11-9C27-3B6051AB7E11}"/>
              </a:ext>
            </a:extLst>
          </p:cNvPr>
          <p:cNvGrpSpPr/>
          <p:nvPr/>
        </p:nvGrpSpPr>
        <p:grpSpPr>
          <a:xfrm>
            <a:off x="3612503" y="-9345"/>
            <a:ext cx="5738326" cy="369332"/>
            <a:chOff x="3638939" y="333181"/>
            <a:chExt cx="573832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55E311-58DE-4205-B387-9853A5B7B936}"/>
                </a:ext>
              </a:extLst>
            </p:cNvPr>
            <p:cNvSpPr txBox="1"/>
            <p:nvPr/>
          </p:nvSpPr>
          <p:spPr>
            <a:xfrm>
              <a:off x="3638939" y="333181"/>
              <a:ext cx="454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Progress Bar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B64E84-AED2-4654-9115-34302788B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6401" y="427942"/>
              <a:ext cx="4420864" cy="22715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C21E3C-4ADD-46F4-A32F-2671C7AACAE9}"/>
              </a:ext>
            </a:extLst>
          </p:cNvPr>
          <p:cNvSpPr txBox="1"/>
          <p:nvPr/>
        </p:nvSpPr>
        <p:spPr>
          <a:xfrm>
            <a:off x="1443135" y="272200"/>
            <a:ext cx="285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STEP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0A5D3-6F9C-46DC-9B34-9D050DFD6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47" y="-210594"/>
            <a:ext cx="6495518" cy="741514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D44D8EDD-C843-40ED-A1AC-6F99AB80CBC4}"/>
              </a:ext>
            </a:extLst>
          </p:cNvPr>
          <p:cNvSpPr/>
          <p:nvPr/>
        </p:nvSpPr>
        <p:spPr>
          <a:xfrm rot="17310599">
            <a:off x="4031312" y="1057356"/>
            <a:ext cx="275488" cy="283331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E6E99B3-AFC7-40D6-896E-49827469F1F2}"/>
              </a:ext>
            </a:extLst>
          </p:cNvPr>
          <p:cNvSpPr/>
          <p:nvPr/>
        </p:nvSpPr>
        <p:spPr>
          <a:xfrm rot="17964192">
            <a:off x="3974350" y="1393342"/>
            <a:ext cx="322376" cy="311699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49227"/>
      </p:ext>
    </p:extLst>
  </p:cSld>
  <p:clrMapOvr>
    <a:masterClrMapping/>
  </p:clrMapOvr>
  <p:transition spd="slow" advClick="0" advTm="125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4CCE72-F3A1-449A-ABE3-CECE396364E5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7694F-727A-4E93-AD9E-902B06C16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07FE6-F3A1-4DF8-A915-6F00F21B0B2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36E47F-9615-427B-A8AF-F2044F50B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Widescreen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Open Sans</vt:lpstr>
      <vt:lpstr>Roboto</vt:lpstr>
      <vt:lpstr>Wingdings</vt:lpstr>
      <vt:lpstr>Office Theme</vt:lpstr>
      <vt:lpstr>PowerPoint Presentation</vt:lpstr>
      <vt:lpstr>PowerPoint Presentation</vt:lpstr>
      <vt:lpstr>Agency Quotable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2020-08-15T03:36:19Z</dcterms:created>
  <dcterms:modified xsi:type="dcterms:W3CDTF">2020-08-17T20:26:11Z</dcterms:modified>
</cp:coreProperties>
</file>